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63" r:id="rId2"/>
    <p:sldId id="262" r:id="rId3"/>
    <p:sldId id="261" r:id="rId4"/>
    <p:sldId id="264" r:id="rId5"/>
    <p:sldId id="265" r:id="rId6"/>
    <p:sldId id="266" r:id="rId7"/>
    <p:sldId id="267" r:id="rId8"/>
    <p:sldId id="268" r:id="rId9"/>
    <p:sldId id="270" r:id="rId10"/>
    <p:sldId id="260" r:id="rId11"/>
    <p:sldId id="257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2D3F"/>
    <a:srgbClr val="98A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13" autoAdjust="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7065E-040E-4FC2-B212-A30A7B636215}" type="datetimeFigureOut">
              <a:rPr lang="de-AT" smtClean="0"/>
              <a:t>20.07.2021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1A58D-5BFE-4713-A378-5094388D6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5349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A58D-5BFE-4713-A378-5094388D696A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5480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A58D-5BFE-4713-A378-5094388D696A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3312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A58D-5BFE-4713-A378-5094388D696A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228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02166" y="1616923"/>
            <a:ext cx="10999284" cy="2272178"/>
          </a:xfrm>
        </p:spPr>
        <p:txBody>
          <a:bodyPr anchor="b">
            <a:normAutofit/>
          </a:bodyPr>
          <a:lstStyle>
            <a:lvl1pPr algn="ctr" rtl="0">
              <a:defRPr lang="en-US" sz="3600" b="0" i="0" u="none" strike="noStrike" baseline="0" smtClean="0">
                <a:latin typeface="Myriad Pro" panose="020B0503030403020204" pitchFamily="34" charset="0"/>
              </a:defRPr>
            </a:lvl1pPr>
          </a:lstStyle>
          <a:p>
            <a:pPr rtl="0"/>
            <a:r>
              <a:rPr lang="en-US" noProof="0" dirty="0"/>
              <a:t>Paper number (e.g. A-1): Title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89101" y="4025781"/>
            <a:ext cx="10013795" cy="1655762"/>
          </a:xfrm>
        </p:spPr>
        <p:txBody>
          <a:bodyPr/>
          <a:lstStyle>
            <a:lvl1pPr marL="0" indent="0" algn="ctr">
              <a:buNone/>
              <a:defRPr sz="2400" baseline="0"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Technical Session, Author(s), Affiliation(s)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979816" y="216968"/>
            <a:ext cx="82323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0" noProof="0" dirty="0">
                <a:latin typeface="Myriad Pro" panose="020B0503030403020204" pitchFamily="34" charset="0"/>
              </a:rPr>
              <a:t>European Conference on Radiation and its Effects on Components and Systems</a:t>
            </a:r>
            <a:endParaRPr lang="en-US" sz="2200" b="0" noProof="0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4524" y="1877"/>
            <a:ext cx="1749823" cy="1520266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4465069" y="896523"/>
            <a:ext cx="32618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u="sng" dirty="0">
                <a:solidFill>
                  <a:srgbClr val="98AAC3"/>
                </a:solidFill>
                <a:latin typeface="Myriad Pro" panose="020B0503030403020204" pitchFamily="34" charset="0"/>
              </a:rPr>
              <a:t>www.radecs2021.org</a:t>
            </a:r>
            <a:endParaRPr lang="de-AT" u="sng" dirty="0">
              <a:solidFill>
                <a:srgbClr val="98AA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78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17224" y="632108"/>
            <a:ext cx="9498012" cy="69850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rgbClr val="162D3F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cxnSp>
        <p:nvCxnSpPr>
          <p:cNvPr id="9" name="Gerader Verbinder 8"/>
          <p:cNvCxnSpPr/>
          <p:nvPr userDrawn="1"/>
        </p:nvCxnSpPr>
        <p:spPr>
          <a:xfrm>
            <a:off x="593424" y="6168720"/>
            <a:ext cx="11001676" cy="12700"/>
          </a:xfrm>
          <a:prstGeom prst="line">
            <a:avLst/>
          </a:prstGeom>
          <a:ln w="3175">
            <a:solidFill>
              <a:srgbClr val="162D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93424" y="1522144"/>
            <a:ext cx="11076832" cy="4502336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§"/>
              <a:defRPr sz="1800">
                <a:solidFill>
                  <a:srgbClr val="162D3F"/>
                </a:solidFill>
                <a:latin typeface="Myriad Pro" panose="020B0503030403020204" pitchFamily="34" charset="0"/>
              </a:defRPr>
            </a:lvl1pPr>
            <a:lvl2pPr marL="685800" indent="-228600">
              <a:buFont typeface="Symbol" panose="05050102010706020507" pitchFamily="18" charset="2"/>
              <a:buChar char="-"/>
              <a:defRPr sz="1800">
                <a:solidFill>
                  <a:srgbClr val="162D3F"/>
                </a:solidFill>
                <a:latin typeface="Myriad Pro" panose="020B0503030403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q"/>
              <a:tabLst/>
              <a:defRPr sz="1800">
                <a:solidFill>
                  <a:srgbClr val="162D3F"/>
                </a:solidFill>
                <a:latin typeface="Myriad Pro" panose="020B050303040302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Symbol" panose="05050102010706020507" pitchFamily="18" charset="2"/>
              <a:buChar char="-"/>
              <a:tabLst/>
              <a:defRPr sz="1800">
                <a:solidFill>
                  <a:srgbClr val="162D3F"/>
                </a:solidFill>
                <a:latin typeface="Myriad Pro" panose="020B0503030403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Symbol" panose="05050102010706020507" pitchFamily="18" charset="2"/>
              <a:buChar char="-"/>
              <a:tabLst/>
              <a:defRPr sz="1800">
                <a:solidFill>
                  <a:srgbClr val="162D3F"/>
                </a:solidFill>
                <a:latin typeface="Myriad Pro" panose="020B0503030403020204" pitchFamily="34" charset="0"/>
              </a:defRPr>
            </a:lvl5pPr>
          </a:lstStyle>
          <a:p>
            <a:pPr lvl="0"/>
            <a:r>
              <a:rPr lang="en-GB" noProof="0" dirty="0" smtClean="0"/>
              <a:t>Edit text master format</a:t>
            </a:r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r>
              <a:rPr lang="en-GB" noProof="0" dirty="0" smtClean="0"/>
              <a:t> Second layer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q"/>
              <a:tabLst/>
              <a:defRPr/>
            </a:pPr>
            <a:r>
              <a:rPr lang="de-DE" dirty="0" smtClean="0"/>
              <a:t>Third </a:t>
            </a:r>
            <a:r>
              <a:rPr lang="de-DE" dirty="0" err="1" smtClean="0"/>
              <a:t>layer</a:t>
            </a:r>
            <a:endParaRPr lang="de-DE" dirty="0" smtClean="0"/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AT" dirty="0" smtClean="0"/>
          </a:p>
          <a:p>
            <a:pPr lvl="4"/>
            <a:endParaRPr lang="en-GB" noProof="0" dirty="0"/>
          </a:p>
        </p:txBody>
      </p:sp>
      <p:cxnSp>
        <p:nvCxnSpPr>
          <p:cNvPr id="28" name="Gerader Verbinder 27"/>
          <p:cNvCxnSpPr/>
          <p:nvPr userDrawn="1"/>
        </p:nvCxnSpPr>
        <p:spPr>
          <a:xfrm flipV="1">
            <a:off x="517224" y="1159707"/>
            <a:ext cx="9507992" cy="26660"/>
          </a:xfrm>
          <a:prstGeom prst="line">
            <a:avLst/>
          </a:prstGeom>
          <a:ln w="3175">
            <a:solidFill>
              <a:srgbClr val="162D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fik 7">
            <a:extLst>
              <a:ext uri="{FF2B5EF4-FFF2-40B4-BE49-F238E27FC236}">
                <a16:creationId xmlns="" xmlns:a16="http://schemas.microsoft.com/office/drawing/2014/main" id="{FD1B6CDC-BCD3-3F4F-988C-597986346C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4524" y="1877"/>
            <a:ext cx="1749823" cy="1520266"/>
          </a:xfrm>
          <a:prstGeom prst="rect">
            <a:avLst/>
          </a:prstGeom>
        </p:spPr>
      </p:pic>
      <p:sp>
        <p:nvSpPr>
          <p:cNvPr id="1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963022" y="6356346"/>
            <a:ext cx="2714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89416562-3206-41B7-B83C-635EBCA5C800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9" name="Datumsplatzhalter 3">
            <a:extLst>
              <a:ext uri="{FF2B5EF4-FFF2-40B4-BE49-F238E27FC236}">
                <a16:creationId xmlns="" xmlns:a16="http://schemas.microsoft.com/office/drawing/2014/main" id="{2E1910AD-793F-2A46-A1A8-99D7CB0D6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r>
              <a:rPr lang="de-DE" smtClean="0"/>
              <a:t>Author:</a:t>
            </a:r>
            <a:endParaRPr lang="de-AT" dirty="0"/>
          </a:p>
        </p:txBody>
      </p:sp>
      <p:sp>
        <p:nvSpPr>
          <p:cNvPr id="20" name="Fußzeilenplatzhalter 4">
            <a:extLst>
              <a:ext uri="{FF2B5EF4-FFF2-40B4-BE49-F238E27FC236}">
                <a16:creationId xmlns="" xmlns:a16="http://schemas.microsoft.com/office/drawing/2014/main" id="{E183F51D-6068-964A-9C31-611D146D4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38525" y="6356346"/>
            <a:ext cx="540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r>
              <a:rPr lang="de-AT" smtClean="0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0792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593423" y="1955856"/>
            <a:ext cx="5988351" cy="3902671"/>
          </a:xfrm>
        </p:spPr>
        <p:txBody>
          <a:bodyPr>
            <a:normAutofit/>
          </a:bodyPr>
          <a:lstStyle>
            <a:lvl1pPr marL="0" indent="0">
              <a:buNone/>
              <a:defRPr sz="1800" u="none" baseline="0">
                <a:solidFill>
                  <a:srgbClr val="162D3F"/>
                </a:solidFill>
                <a:latin typeface="Myriad Pro" panose="020B0503030403020204" pitchFamily="34" charset="0"/>
              </a:defRPr>
            </a:lvl1pPr>
            <a:lvl5pP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cxnSp>
        <p:nvCxnSpPr>
          <p:cNvPr id="9" name="Gerader Verbinder 8"/>
          <p:cNvCxnSpPr/>
          <p:nvPr userDrawn="1"/>
        </p:nvCxnSpPr>
        <p:spPr>
          <a:xfrm>
            <a:off x="593424" y="6168720"/>
            <a:ext cx="11001676" cy="12700"/>
          </a:xfrm>
          <a:prstGeom prst="line">
            <a:avLst/>
          </a:prstGeom>
          <a:ln w="3175">
            <a:solidFill>
              <a:srgbClr val="162D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 userDrawn="1"/>
        </p:nvSpPr>
        <p:spPr>
          <a:xfrm>
            <a:off x="9059623" y="5862007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latin typeface="Myriad Pro" panose="020B0503030403020204" pitchFamily="34" charset="0"/>
              </a:rPr>
              <a:t>www.radecs2021.org</a:t>
            </a:r>
            <a:endParaRPr lang="de-AT" dirty="0">
              <a:latin typeface="Myriad Pro" panose="020B0503030403020204" pitchFamily="34" charset="0"/>
            </a:endParaRPr>
          </a:p>
        </p:txBody>
      </p:sp>
      <p:sp>
        <p:nvSpPr>
          <p:cNvPr id="13" name="Textplatzhalter 6">
            <a:extLst>
              <a:ext uri="{FF2B5EF4-FFF2-40B4-BE49-F238E27FC236}">
                <a16:creationId xmlns="" xmlns:a16="http://schemas.microsoft.com/office/drawing/2014/main" id="{9D2A5C21-B203-E34D-ADB8-288D4C22D7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3422" y="632108"/>
            <a:ext cx="9421813" cy="69850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rgbClr val="162D3F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attention</a:t>
            </a:r>
            <a:r>
              <a:rPr lang="de-DE" dirty="0"/>
              <a:t>!</a:t>
            </a:r>
            <a:endParaRPr lang="de-AT" dirty="0"/>
          </a:p>
        </p:txBody>
      </p:sp>
      <p:pic>
        <p:nvPicPr>
          <p:cNvPr id="15" name="Grafik 7">
            <a:extLst>
              <a:ext uri="{FF2B5EF4-FFF2-40B4-BE49-F238E27FC236}">
                <a16:creationId xmlns="" xmlns:a16="http://schemas.microsoft.com/office/drawing/2014/main" id="{2FD66A8E-4465-3E4F-8FCC-5C6D832BAB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4524" y="1877"/>
            <a:ext cx="1749823" cy="1520266"/>
          </a:xfrm>
          <a:prstGeom prst="rect">
            <a:avLst/>
          </a:prstGeom>
        </p:spPr>
      </p:pic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963022" y="6356346"/>
            <a:ext cx="2714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89416562-3206-41B7-B83C-635EBCA5C800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4" name="Datumsplatzhalter 3">
            <a:extLst>
              <a:ext uri="{FF2B5EF4-FFF2-40B4-BE49-F238E27FC236}">
                <a16:creationId xmlns="" xmlns:a16="http://schemas.microsoft.com/office/drawing/2014/main" id="{2E1910AD-793F-2A46-A1A8-99D7CB0D6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r>
              <a:rPr lang="de-DE" smtClean="0"/>
              <a:t>Author:</a:t>
            </a:r>
            <a:endParaRPr lang="de-AT" dirty="0"/>
          </a:p>
        </p:txBody>
      </p:sp>
      <p:sp>
        <p:nvSpPr>
          <p:cNvPr id="17" name="Fußzeilenplatzhalter 4">
            <a:extLst>
              <a:ext uri="{FF2B5EF4-FFF2-40B4-BE49-F238E27FC236}">
                <a16:creationId xmlns="" xmlns:a16="http://schemas.microsoft.com/office/drawing/2014/main" id="{E183F51D-6068-964A-9C31-611D146D4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38525" y="6356346"/>
            <a:ext cx="540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r>
              <a:rPr lang="de-AT" smtClean="0"/>
              <a:t>Session Name: Paper Number</a:t>
            </a:r>
            <a:endParaRPr lang="de-AT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6751638" y="1955800"/>
            <a:ext cx="3263900" cy="32639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 smtClean="0"/>
              <a:t>Photo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752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96900" y="600075"/>
            <a:ext cx="9775825" cy="778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6899" y="1825625"/>
            <a:ext cx="110712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master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layer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layer</a:t>
            </a:r>
            <a:endParaRPr lang="de-DE" dirty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AT" dirty="0"/>
          </a:p>
        </p:txBody>
      </p:sp>
      <p:pic>
        <p:nvPicPr>
          <p:cNvPr id="10" name="Grafik 7">
            <a:extLst>
              <a:ext uri="{FF2B5EF4-FFF2-40B4-BE49-F238E27FC236}">
                <a16:creationId xmlns="" xmlns:a16="http://schemas.microsoft.com/office/drawing/2014/main" id="{FD1B6CDC-BCD3-3F4F-988C-597986346CD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4524" y="1877"/>
            <a:ext cx="1749823" cy="1520266"/>
          </a:xfrm>
          <a:prstGeom prst="rect">
            <a:avLst/>
          </a:prstGeom>
        </p:spPr>
      </p:pic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963022" y="6356346"/>
            <a:ext cx="2714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89416562-3206-41B7-B83C-635EBCA5C800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2" name="Datumsplatzhalter 3">
            <a:extLst>
              <a:ext uri="{FF2B5EF4-FFF2-40B4-BE49-F238E27FC236}">
                <a16:creationId xmlns="" xmlns:a16="http://schemas.microsoft.com/office/drawing/2014/main" id="{2E1910AD-793F-2A46-A1A8-99D7CB0D6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r>
              <a:rPr lang="de-DE" smtClean="0"/>
              <a:t>Author:</a:t>
            </a:r>
            <a:endParaRPr lang="de-AT" dirty="0"/>
          </a:p>
        </p:txBody>
      </p:sp>
      <p:sp>
        <p:nvSpPr>
          <p:cNvPr id="14" name="Fußzeilenplatzhalter 4">
            <a:extLst>
              <a:ext uri="{FF2B5EF4-FFF2-40B4-BE49-F238E27FC236}">
                <a16:creationId xmlns="" xmlns:a16="http://schemas.microsoft.com/office/drawing/2014/main" id="{E183F51D-6068-964A-9C31-611D146D4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38525" y="6356346"/>
            <a:ext cx="540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 noProof="0" dirty="0" smtClean="0"/>
              <a:t>Session Name: Paper Number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9679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162D3F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itchFamily="2" charset="2"/>
        <a:buChar char="q"/>
        <a:defRPr sz="2800" kern="1200">
          <a:solidFill>
            <a:srgbClr val="162D3F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q"/>
        <a:defRPr sz="2400" kern="1200">
          <a:solidFill>
            <a:srgbClr val="162D3F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q"/>
        <a:defRPr sz="2000" kern="1200">
          <a:solidFill>
            <a:srgbClr val="162D3F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q"/>
        <a:defRPr sz="1800" kern="1200">
          <a:solidFill>
            <a:srgbClr val="162D3F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q"/>
        <a:defRPr sz="1800" kern="1200">
          <a:solidFill>
            <a:srgbClr val="162D3F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5196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de-DE" dirty="0" err="1"/>
              <a:t>Contact</a:t>
            </a:r>
            <a:r>
              <a:rPr lang="de-DE" dirty="0"/>
              <a:t> </a:t>
            </a:r>
            <a:r>
              <a:rPr lang="de-DE" dirty="0" err="1"/>
              <a:t>details</a:t>
            </a:r>
            <a:endParaRPr lang="de-DE" dirty="0"/>
          </a:p>
          <a:p>
            <a:endParaRPr lang="de-AT" dirty="0"/>
          </a:p>
          <a:p>
            <a:r>
              <a:rPr lang="de-AT" dirty="0"/>
              <a:t>Name: </a:t>
            </a:r>
          </a:p>
          <a:p>
            <a:r>
              <a:rPr lang="de-AT" dirty="0"/>
              <a:t>Affiliation: </a:t>
            </a:r>
            <a:endParaRPr lang="en-US" dirty="0"/>
          </a:p>
          <a:p>
            <a:r>
              <a:rPr lang="en-US" dirty="0"/>
              <a:t>Email: </a:t>
            </a:r>
          </a:p>
          <a:p>
            <a:r>
              <a:rPr lang="en-US" dirty="0"/>
              <a:t>Phone: </a:t>
            </a:r>
          </a:p>
          <a:p>
            <a:r>
              <a:rPr lang="en-US" dirty="0"/>
              <a:t>Link: </a:t>
            </a:r>
          </a:p>
          <a:p>
            <a:endParaRPr lang="en-US" noProof="0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10</a:t>
            </a:fld>
            <a:endParaRPr lang="de-AT" dirty="0"/>
          </a:p>
        </p:txBody>
      </p:sp>
      <p:sp>
        <p:nvSpPr>
          <p:cNvPr id="7" name="Datumsplatzhalter 3">
            <a:extLst>
              <a:ext uri="{FF2B5EF4-FFF2-40B4-BE49-F238E27FC236}">
                <a16:creationId xmlns="" xmlns:a16="http://schemas.microsoft.com/office/drawing/2014/main" id="{B552CBB8-0FC8-1445-B126-4754686DE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smtClean="0"/>
              <a:t>Author: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Session Name: Paper Number</a:t>
            </a:r>
            <a:endParaRPr lang="de-AT" dirty="0"/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208804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This is a Headline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sz="2000" noProof="0" dirty="0"/>
              <a:t>Please use the font “Myriad Pro“ for your text. </a:t>
            </a:r>
          </a:p>
          <a:p>
            <a:r>
              <a:rPr lang="en-US" sz="2000" noProof="0" dirty="0"/>
              <a:t>A </a:t>
            </a:r>
            <a:r>
              <a:rPr lang="en-US" sz="2000" dirty="0"/>
              <a:t>personalized palette of colors in synergy with the conference logo is embedded in this template, as shown in the following</a:t>
            </a:r>
            <a:r>
              <a:rPr lang="en-US" sz="2000" noProof="0" dirty="0"/>
              <a:t>:</a:t>
            </a:r>
          </a:p>
          <a:p>
            <a:pPr marL="0" indent="0">
              <a:buNone/>
            </a:pPr>
            <a:endParaRPr lang="en-US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11</a:t>
            </a:fld>
            <a:endParaRPr lang="de-AT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244566C3-96C8-024D-B716-E9D719BE6AF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72"/>
          <a:stretch/>
        </p:blipFill>
        <p:spPr>
          <a:xfrm>
            <a:off x="4699000" y="2755384"/>
            <a:ext cx="1986320" cy="3129396"/>
          </a:xfrm>
          <a:prstGeom prst="roundRect">
            <a:avLst>
              <a:gd name="adj" fmla="val 4372"/>
            </a:avLst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40F1C2ED-E7C7-8C47-B9F0-A13F1E689199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3617165" y="3005098"/>
            <a:ext cx="1408559" cy="2979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5415A962-2851-754A-ABEC-ECF68F44B546}"/>
              </a:ext>
            </a:extLst>
          </p:cNvPr>
          <p:cNvCxnSpPr>
            <a:cxnSpLocks/>
          </p:cNvCxnSpPr>
          <p:nvPr/>
        </p:nvCxnSpPr>
        <p:spPr>
          <a:xfrm flipH="1">
            <a:off x="5608282" y="2820432"/>
            <a:ext cx="1567220" cy="482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71E2D42C-81EF-CF4B-B1DB-C549A7291760}"/>
              </a:ext>
            </a:extLst>
          </p:cNvPr>
          <p:cNvSpPr/>
          <p:nvPr/>
        </p:nvSpPr>
        <p:spPr>
          <a:xfrm>
            <a:off x="7267878" y="2570718"/>
            <a:ext cx="2707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98AAC3"/>
                </a:solidFill>
              </a:rPr>
              <a:t>Icy Blue: RGB 152/170/195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1C2C5673-7984-F84B-B745-1AA89F9F9C55}"/>
              </a:ext>
            </a:extLst>
          </p:cNvPr>
          <p:cNvSpPr/>
          <p:nvPr/>
        </p:nvSpPr>
        <p:spPr>
          <a:xfrm>
            <a:off x="1083010" y="2820432"/>
            <a:ext cx="2534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Dark Blue: RGB 22/45/63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5637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Content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2</a:t>
            </a:fld>
            <a:endParaRPr lang="de-AT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3438525" y="6356346"/>
            <a:ext cx="5400675" cy="365125"/>
          </a:xfrm>
        </p:spPr>
        <p:txBody>
          <a:bodyPr/>
          <a:lstStyle/>
          <a:p>
            <a:r>
              <a:rPr lang="de-AT" smtClean="0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6578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Motivation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3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3438525" y="6356346"/>
            <a:ext cx="5400675" cy="365125"/>
          </a:xfrm>
        </p:spPr>
        <p:txBody>
          <a:bodyPr/>
          <a:lstStyle/>
          <a:p>
            <a:r>
              <a:rPr lang="de-AT" smtClean="0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61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Objective(s)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4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3438525" y="6356346"/>
            <a:ext cx="5400675" cy="365125"/>
          </a:xfrm>
        </p:spPr>
        <p:txBody>
          <a:bodyPr/>
          <a:lstStyle/>
          <a:p>
            <a:r>
              <a:rPr lang="de-AT" smtClean="0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765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Experimental Set-Up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5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6650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Experimental Results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6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4994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Analysis and Discussion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7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7160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Conclusion and Future Prospective 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8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9460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Acknowledgements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9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 smtClean="0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4229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ADECS">
      <a:dk1>
        <a:srgbClr val="162C3F"/>
      </a:dk1>
      <a:lt1>
        <a:srgbClr val="FFFFFF"/>
      </a:lt1>
      <a:dk2>
        <a:srgbClr val="44546A"/>
      </a:dk2>
      <a:lt2>
        <a:srgbClr val="E7E6E6"/>
      </a:lt2>
      <a:accent1>
        <a:srgbClr val="98AAC3"/>
      </a:accent1>
      <a:accent2>
        <a:srgbClr val="83A3BE"/>
      </a:accent2>
      <a:accent3>
        <a:srgbClr val="A5A5A5"/>
      </a:accent3>
      <a:accent4>
        <a:srgbClr val="FFC000"/>
      </a:accent4>
      <a:accent5>
        <a:srgbClr val="152D3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DECS 2021 Template Paper Technical Session" id="{C4944597-9CB0-4F71-8B1C-A8C4D9CAE3E5}" vid="{734B7B97-C1EA-4796-AE7F-E7F96B8729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RADECS 2021 Template Oral Presentations</Template>
  <TotalTime>0</TotalTime>
  <Words>166</Words>
  <Application>Microsoft Office PowerPoint</Application>
  <PresentationFormat>Breitbild</PresentationFormat>
  <Paragraphs>54</Paragraphs>
  <Slides>11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Myriad Pro</vt:lpstr>
      <vt:lpstr>Symbol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Seibersdorf Laboratories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RADECS 2021, Vienna - Presentation template</dc:subject>
  <dc:creator>Beck Peter</dc:creator>
  <cp:lastModifiedBy>Beck Peter</cp:lastModifiedBy>
  <cp:revision>1</cp:revision>
  <dcterms:created xsi:type="dcterms:W3CDTF">2021-07-19T22:29:06Z</dcterms:created>
  <dcterms:modified xsi:type="dcterms:W3CDTF">2021-07-19T22:30:58Z</dcterms:modified>
</cp:coreProperties>
</file>