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30275213" cy="42803763"/>
  <p:notesSz cx="6858000" cy="9144000"/>
  <p:defaultTextStyle>
    <a:defPPr>
      <a:defRPr lang="de-DE"/>
    </a:defPPr>
    <a:lvl1pPr marL="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2D3F"/>
    <a:srgbClr val="98AA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47" autoAdjust="0"/>
    <p:restoredTop sz="94113" autoAdjust="0"/>
  </p:normalViewPr>
  <p:slideViewPr>
    <p:cSldViewPr snapToGrid="0">
      <p:cViewPr varScale="1">
        <p:scale>
          <a:sx n="18" d="100"/>
          <a:sy n="18" d="100"/>
        </p:scale>
        <p:origin x="3318" y="12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9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DE72E62-36EF-E146-AF7F-3FE938C97CB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0E9A35-FEB7-EA4D-A400-DF74039A8CD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AC4A4-2B71-F646-8B3C-0B7D1A8B5ABD}" type="datetimeFigureOut">
              <a:rPr lang="en-GB" smtClean="0"/>
              <a:t>23/07/2021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0DEDD1-59E2-F645-882B-54C93197BA7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FFC8E4-DCA0-5E4D-9424-460DA311ED5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DF62AC-F42E-BD48-B9F3-B75BA145BD8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9689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27065E-040E-4FC2-B212-A30A7B636215}" type="datetimeFigureOut">
              <a:rPr lang="de-AT" smtClean="0"/>
              <a:t>23.07.2021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81A58D-5BFE-4713-A378-5094388D696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15349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r Verbinder 8"/>
          <p:cNvCxnSpPr/>
          <p:nvPr userDrawn="1"/>
        </p:nvCxnSpPr>
        <p:spPr>
          <a:xfrm>
            <a:off x="1678581" y="5567019"/>
            <a:ext cx="27319397" cy="79266"/>
          </a:xfrm>
          <a:prstGeom prst="line">
            <a:avLst/>
          </a:prstGeom>
          <a:ln w="3175">
            <a:solidFill>
              <a:srgbClr val="162D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icture Placeholder 21">
            <a:extLst>
              <a:ext uri="{FF2B5EF4-FFF2-40B4-BE49-F238E27FC236}">
                <a16:creationId xmlns:a16="http://schemas.microsoft.com/office/drawing/2014/main" id="{08B84F2B-6CDD-8C49-B23D-CA484220740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6244263" y="39506468"/>
            <a:ext cx="3200399" cy="299207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FR" dirty="0"/>
              <a:t>QR code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165C9355-03D2-5D4C-B1D6-18F89283F3D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03273" y="424332"/>
            <a:ext cx="19410217" cy="239083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6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defRPr>
            </a:lvl1pPr>
          </a:lstStyle>
          <a:p>
            <a:pPr lvl="0"/>
            <a:r>
              <a:rPr lang="en-GB" dirty="0"/>
              <a:t>Title of the Abstract</a:t>
            </a:r>
            <a:endParaRPr lang="en-FR" dirty="0"/>
          </a:p>
        </p:txBody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58D90AC4-5F07-584D-9971-7B9A505C0E8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30551" y="424332"/>
            <a:ext cx="4115521" cy="440655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FR" dirty="0"/>
              <a:t>Presenter Picture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CD77DCF3-25E4-BA4F-87C8-429779ECC03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03273" y="3073344"/>
            <a:ext cx="19410216" cy="187972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5400"/>
            </a:lvl1pPr>
          </a:lstStyle>
          <a:p>
            <a:pPr lvl="0"/>
            <a:r>
              <a:rPr lang="en-FR" dirty="0"/>
              <a:t>Authors list and affiliations</a:t>
            </a:r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C1801A0F-546D-B546-AA7D-C16046F4231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570949" y="39506525"/>
            <a:ext cx="4156941" cy="299201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AT" dirty="0"/>
              <a:t>Session Name-Paper </a:t>
            </a:r>
            <a:r>
              <a:rPr lang="de-AT" dirty="0" err="1"/>
              <a:t>Number</a:t>
            </a:r>
            <a:r>
              <a:rPr lang="de-AT" dirty="0"/>
              <a:t>, E.g. </a:t>
            </a:r>
            <a:r>
              <a:rPr lang="de-AT" b="1" dirty="0"/>
              <a:t>A-1</a:t>
            </a:r>
          </a:p>
          <a:p>
            <a:pPr lvl="0"/>
            <a:endParaRPr lang="en-FR" dirty="0"/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6C03AB06-460E-B042-BC9B-57F96D27F8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30551" y="39506525"/>
            <a:ext cx="20224025" cy="299201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GB" noProof="0" dirty="0"/>
              <a:t>Institutional logos goes here!</a:t>
            </a:r>
            <a:endParaRPr lang="en-GB" b="1" noProof="0" dirty="0"/>
          </a:p>
          <a:p>
            <a:pPr lvl="0"/>
            <a:endParaRPr lang="en-FR" dirty="0"/>
          </a:p>
        </p:txBody>
      </p:sp>
      <p:sp>
        <p:nvSpPr>
          <p:cNvPr id="45" name="Text Placeholder 32">
            <a:extLst>
              <a:ext uri="{FF2B5EF4-FFF2-40B4-BE49-F238E27FC236}">
                <a16:creationId xmlns:a16="http://schemas.microsoft.com/office/drawing/2014/main" id="{3BDE261B-D398-9049-B848-43EC1CDB361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34508" y="12361036"/>
            <a:ext cx="13972259" cy="20889873"/>
          </a:xfrm>
          <a:prstGeom prst="roundRect">
            <a:avLst>
              <a:gd name="adj" fmla="val 2770"/>
            </a:avLst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0" indent="0" algn="ctr">
              <a:buNone/>
              <a:defRPr sz="5400"/>
            </a:lvl1pPr>
          </a:lstStyle>
          <a:p>
            <a:pPr lvl="0"/>
            <a:r>
              <a:rPr lang="en-FR" dirty="0"/>
              <a:t>Content: text, figures, tables…</a:t>
            </a:r>
          </a:p>
          <a:p>
            <a:pPr lvl="0"/>
            <a:endParaRPr lang="en-FR" dirty="0"/>
          </a:p>
          <a:p>
            <a:pPr lvl="0"/>
            <a:endParaRPr lang="en-FR" dirty="0"/>
          </a:p>
        </p:txBody>
      </p:sp>
      <p:sp>
        <p:nvSpPr>
          <p:cNvPr id="46" name="Text Placeholder 32">
            <a:extLst>
              <a:ext uri="{FF2B5EF4-FFF2-40B4-BE49-F238E27FC236}">
                <a16:creationId xmlns:a16="http://schemas.microsoft.com/office/drawing/2014/main" id="{B963D81F-A25D-3847-875A-F8C69D9E5A7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357399" y="11818355"/>
            <a:ext cx="9585164" cy="1017743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5400"/>
            </a:lvl1pPr>
            <a:lvl2pPr marL="1135319" indent="0" algn="ctr">
              <a:buNone/>
              <a:defRPr/>
            </a:lvl2pPr>
          </a:lstStyle>
          <a:p>
            <a:pPr lvl="0"/>
            <a:r>
              <a:rPr lang="en-FR" dirty="0"/>
              <a:t>2. Title</a:t>
            </a:r>
          </a:p>
        </p:txBody>
      </p:sp>
      <p:sp>
        <p:nvSpPr>
          <p:cNvPr id="47" name="Text Placeholder 32">
            <a:extLst>
              <a:ext uri="{FF2B5EF4-FFF2-40B4-BE49-F238E27FC236}">
                <a16:creationId xmlns:a16="http://schemas.microsoft.com/office/drawing/2014/main" id="{28CC6DFF-C281-D54F-8725-902BDA039BB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5463709" y="12361036"/>
            <a:ext cx="13972260" cy="20889873"/>
          </a:xfrm>
          <a:prstGeom prst="roundRect">
            <a:avLst>
              <a:gd name="adj" fmla="val 2770"/>
            </a:avLst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0" marR="0" indent="0" algn="ctr" defTabSz="2270638" rtl="0" eaLnBrk="1" fontAlgn="auto" latinLnBrk="0" hangingPunct="1">
              <a:lnSpc>
                <a:spcPct val="90000"/>
              </a:lnSpc>
              <a:spcBef>
                <a:spcPts val="2483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itchFamily="2" charset="2"/>
              <a:buNone/>
              <a:tabLst/>
              <a:defRPr sz="5400"/>
            </a:lvl1pPr>
          </a:lstStyle>
          <a:p>
            <a:pPr marL="0" marR="0" lvl="0" indent="0" algn="ctr" defTabSz="2270638" rtl="0" eaLnBrk="1" fontAlgn="auto" latinLnBrk="0" hangingPunct="1">
              <a:lnSpc>
                <a:spcPct val="90000"/>
              </a:lnSpc>
              <a:spcBef>
                <a:spcPts val="2483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itchFamily="2" charset="2"/>
              <a:buNone/>
              <a:tabLst/>
              <a:defRPr/>
            </a:pPr>
            <a:r>
              <a:rPr lang="en-FR" dirty="0"/>
              <a:t>Content: text, figures, tables…</a:t>
            </a:r>
          </a:p>
        </p:txBody>
      </p:sp>
      <p:sp>
        <p:nvSpPr>
          <p:cNvPr id="48" name="Text Placeholder 32">
            <a:extLst>
              <a:ext uri="{FF2B5EF4-FFF2-40B4-BE49-F238E27FC236}">
                <a16:creationId xmlns:a16="http://schemas.microsoft.com/office/drawing/2014/main" id="{ADF760D9-EFD4-CD4D-818A-00B9F74C672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961844" y="11818355"/>
            <a:ext cx="9610495" cy="1017743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5400"/>
            </a:lvl1pPr>
            <a:lvl2pPr marL="1135319" indent="0" algn="ctr">
              <a:buNone/>
              <a:defRPr/>
            </a:lvl2pPr>
          </a:lstStyle>
          <a:p>
            <a:pPr lvl="0"/>
            <a:r>
              <a:rPr lang="en-FR" dirty="0"/>
              <a:t>3. Title</a:t>
            </a:r>
          </a:p>
        </p:txBody>
      </p:sp>
      <p:sp>
        <p:nvSpPr>
          <p:cNvPr id="49" name="Text Placeholder 32">
            <a:extLst>
              <a:ext uri="{FF2B5EF4-FFF2-40B4-BE49-F238E27FC236}">
                <a16:creationId xmlns:a16="http://schemas.microsoft.com/office/drawing/2014/main" id="{CEE43897-0466-A543-B5E8-966EEB89309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07650" y="34040616"/>
            <a:ext cx="28601461" cy="5029201"/>
          </a:xfrm>
          <a:prstGeom prst="roundRect">
            <a:avLst>
              <a:gd name="adj" fmla="val 6902"/>
            </a:avLst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0" indent="0" algn="ctr">
              <a:buNone/>
              <a:defRPr sz="5400"/>
            </a:lvl1pPr>
          </a:lstStyle>
          <a:p>
            <a:pPr lvl="0"/>
            <a:endParaRPr lang="en-FR" dirty="0"/>
          </a:p>
        </p:txBody>
      </p:sp>
      <p:sp>
        <p:nvSpPr>
          <p:cNvPr id="50" name="Text Placeholder 32">
            <a:extLst>
              <a:ext uri="{FF2B5EF4-FFF2-40B4-BE49-F238E27FC236}">
                <a16:creationId xmlns:a16="http://schemas.microsoft.com/office/drawing/2014/main" id="{0F4EF748-F3BC-D34B-BA73-37FF8F72391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357399" y="33546695"/>
            <a:ext cx="9585164" cy="1017743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5400"/>
            </a:lvl1pPr>
            <a:lvl2pPr marL="1135319" indent="0" algn="ctr">
              <a:buNone/>
              <a:defRPr/>
            </a:lvl2pPr>
          </a:lstStyle>
          <a:p>
            <a:pPr lvl="0"/>
            <a:r>
              <a:rPr lang="en-FR" dirty="0"/>
              <a:t>4. Conclusions</a:t>
            </a:r>
          </a:p>
        </p:txBody>
      </p:sp>
      <p:sp>
        <p:nvSpPr>
          <p:cNvPr id="51" name="Text Placeholder 32">
            <a:extLst>
              <a:ext uri="{FF2B5EF4-FFF2-40B4-BE49-F238E27FC236}">
                <a16:creationId xmlns:a16="http://schemas.microsoft.com/office/drawing/2014/main" id="{9C60E1FF-B28A-A341-B53A-F614EFFA1E82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843201" y="6352446"/>
            <a:ext cx="28601461" cy="5236110"/>
          </a:xfrm>
          <a:prstGeom prst="roundRect">
            <a:avLst>
              <a:gd name="adj" fmla="val 6902"/>
            </a:avLst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0" indent="0" algn="ctr">
              <a:buNone/>
              <a:defRPr sz="5400"/>
            </a:lvl1pPr>
          </a:lstStyle>
          <a:p>
            <a:pPr lvl="0"/>
            <a:endParaRPr lang="en-FR" dirty="0"/>
          </a:p>
        </p:txBody>
      </p:sp>
      <p:sp>
        <p:nvSpPr>
          <p:cNvPr id="52" name="Text Placeholder 32">
            <a:extLst>
              <a:ext uri="{FF2B5EF4-FFF2-40B4-BE49-F238E27FC236}">
                <a16:creationId xmlns:a16="http://schemas.microsoft.com/office/drawing/2014/main" id="{571736A8-787B-6041-8161-10A7F071014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392950" y="5858525"/>
            <a:ext cx="9585164" cy="1017743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5400"/>
            </a:lvl1pPr>
            <a:lvl2pPr marL="1135319" indent="0" algn="ctr">
              <a:buNone/>
              <a:defRPr/>
            </a:lvl2pPr>
          </a:lstStyle>
          <a:p>
            <a:pPr lvl="0"/>
            <a:r>
              <a:rPr lang="en-FR" dirty="0"/>
              <a:t>1. Introduction</a:t>
            </a:r>
          </a:p>
        </p:txBody>
      </p:sp>
    </p:spTree>
    <p:extLst>
      <p:ext uri="{BB962C8B-B14F-4D97-AF65-F5344CB8AC3E}">
        <p14:creationId xmlns:p14="http://schemas.microsoft.com/office/powerpoint/2010/main" val="970752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7">
            <a:extLst>
              <a:ext uri="{FF2B5EF4-FFF2-40B4-BE49-F238E27FC236}">
                <a16:creationId xmlns:a16="http://schemas.microsoft.com/office/drawing/2014/main" id="{FD1B6CDC-BCD3-3F4F-988C-597986346CD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619484" y="204873"/>
            <a:ext cx="5655730" cy="5029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794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hf hdr="0"/>
  <p:txStyles>
    <p:titleStyle>
      <a:lvl1pPr algn="l" defTabSz="2270638" rtl="0" eaLnBrk="1" latinLnBrk="0" hangingPunct="1">
        <a:lnSpc>
          <a:spcPct val="90000"/>
        </a:lnSpc>
        <a:spcBef>
          <a:spcPct val="0"/>
        </a:spcBef>
        <a:buNone/>
        <a:defRPr sz="7946" kern="1200">
          <a:solidFill>
            <a:srgbClr val="162D3F"/>
          </a:solidFill>
          <a:latin typeface="Myriad Pro" panose="020B0503030403020204" pitchFamily="34" charset="0"/>
          <a:ea typeface="+mj-ea"/>
          <a:cs typeface="+mj-cs"/>
        </a:defRPr>
      </a:lvl1pPr>
    </p:titleStyle>
    <p:bodyStyle>
      <a:lvl1pPr marL="567660" indent="-567660" algn="l" defTabSz="2270638" rtl="0" eaLnBrk="1" latinLnBrk="0" hangingPunct="1">
        <a:lnSpc>
          <a:spcPct val="90000"/>
        </a:lnSpc>
        <a:spcBef>
          <a:spcPts val="2483"/>
        </a:spcBef>
        <a:buClr>
          <a:schemeClr val="accent1"/>
        </a:buClr>
        <a:buFont typeface="Wingdings" pitchFamily="2" charset="2"/>
        <a:buChar char="q"/>
        <a:defRPr sz="6953" kern="1200">
          <a:solidFill>
            <a:srgbClr val="162D3F"/>
          </a:solidFill>
          <a:latin typeface="Myriad Pro" panose="020B0503030403020204" pitchFamily="34" charset="0"/>
          <a:ea typeface="+mn-ea"/>
          <a:cs typeface="+mn-cs"/>
        </a:defRPr>
      </a:lvl1pPr>
      <a:lvl2pPr marL="1702979" indent="-567660" algn="l" defTabSz="2270638" rtl="0" eaLnBrk="1" latinLnBrk="0" hangingPunct="1">
        <a:lnSpc>
          <a:spcPct val="90000"/>
        </a:lnSpc>
        <a:spcBef>
          <a:spcPts val="1242"/>
        </a:spcBef>
        <a:buClr>
          <a:schemeClr val="accent1"/>
        </a:buClr>
        <a:buFont typeface="Wingdings" pitchFamily="2" charset="2"/>
        <a:buChar char="q"/>
        <a:defRPr sz="5960" kern="1200">
          <a:solidFill>
            <a:srgbClr val="162D3F"/>
          </a:solidFill>
          <a:latin typeface="Myriad Pro" panose="020B0503030403020204" pitchFamily="34" charset="0"/>
          <a:ea typeface="+mn-ea"/>
          <a:cs typeface="+mn-cs"/>
        </a:defRPr>
      </a:lvl2pPr>
      <a:lvl3pPr marL="2838298" indent="-567660" algn="l" defTabSz="2270638" rtl="0" eaLnBrk="1" latinLnBrk="0" hangingPunct="1">
        <a:lnSpc>
          <a:spcPct val="90000"/>
        </a:lnSpc>
        <a:spcBef>
          <a:spcPts val="1242"/>
        </a:spcBef>
        <a:buClr>
          <a:schemeClr val="accent1"/>
        </a:buClr>
        <a:buFont typeface="Wingdings" pitchFamily="2" charset="2"/>
        <a:buChar char="q"/>
        <a:defRPr sz="4966" kern="1200">
          <a:solidFill>
            <a:srgbClr val="162D3F"/>
          </a:solidFill>
          <a:latin typeface="Myriad Pro" panose="020B0503030403020204" pitchFamily="34" charset="0"/>
          <a:ea typeface="+mn-ea"/>
          <a:cs typeface="+mn-cs"/>
        </a:defRPr>
      </a:lvl3pPr>
      <a:lvl4pPr marL="3973617" indent="-567660" algn="l" defTabSz="2270638" rtl="0" eaLnBrk="1" latinLnBrk="0" hangingPunct="1">
        <a:lnSpc>
          <a:spcPct val="90000"/>
        </a:lnSpc>
        <a:spcBef>
          <a:spcPts val="1242"/>
        </a:spcBef>
        <a:buClr>
          <a:schemeClr val="accent1"/>
        </a:buClr>
        <a:buFont typeface="Wingdings" pitchFamily="2" charset="2"/>
        <a:buChar char="q"/>
        <a:defRPr sz="4470" kern="1200">
          <a:solidFill>
            <a:srgbClr val="162D3F"/>
          </a:solidFill>
          <a:latin typeface="Myriad Pro" panose="020B0503030403020204" pitchFamily="34" charset="0"/>
          <a:ea typeface="+mn-ea"/>
          <a:cs typeface="+mn-cs"/>
        </a:defRPr>
      </a:lvl4pPr>
      <a:lvl5pPr marL="5108936" indent="-567660" algn="l" defTabSz="2270638" rtl="0" eaLnBrk="1" latinLnBrk="0" hangingPunct="1">
        <a:lnSpc>
          <a:spcPct val="90000"/>
        </a:lnSpc>
        <a:spcBef>
          <a:spcPts val="1242"/>
        </a:spcBef>
        <a:buClr>
          <a:schemeClr val="accent1"/>
        </a:buClr>
        <a:buFont typeface="Wingdings" pitchFamily="2" charset="2"/>
        <a:buChar char="q"/>
        <a:defRPr sz="4470" kern="1200">
          <a:solidFill>
            <a:srgbClr val="162D3F"/>
          </a:solidFill>
          <a:latin typeface="Myriad Pro" panose="020B0503030403020204" pitchFamily="34" charset="0"/>
          <a:ea typeface="+mn-ea"/>
          <a:cs typeface="+mn-cs"/>
        </a:defRPr>
      </a:lvl5pPr>
      <a:lvl6pPr marL="6244255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6pPr>
      <a:lvl7pPr marL="7379574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7pPr>
      <a:lvl8pPr marL="8514893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8pPr>
      <a:lvl9pPr marL="9650212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1pPr>
      <a:lvl2pPr marL="1135319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2pPr>
      <a:lvl3pPr marL="2270638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3pPr>
      <a:lvl4pPr marL="3405957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4pPr>
      <a:lvl5pPr marL="4541276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5pPr>
      <a:lvl6pPr marL="5676595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6pPr>
      <a:lvl7pPr marL="6811914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7pPr>
      <a:lvl8pPr marL="7947233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8pPr>
      <a:lvl9pPr marL="9082552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18CB61A9-0232-1B47-8B52-2257D6D8BC8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908F7E-819B-F141-A6DD-F96A183CC7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5FD84316-CDEF-0E44-A2AC-65FAF13F4F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46D473-CB7D-744F-BCA1-62D03B5EEBA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87B3FA9-DE99-3549-964D-B34CC8E9C6B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4ED712B-2680-164D-89B7-9C1221B74DF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17C0A36-C85B-A040-B2F3-D1CE9B21C00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BA1FF53-5DEC-D440-81E6-3E00A5CB690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4BAA751-ABE0-CD4B-B452-BE3005E2E62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D04907B-40CB-0742-A453-73A20CFBA12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48D65DB-9B64-1943-9EE3-E4FA02DC5F0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A9E8E81A-62E5-C947-BF81-9F462A9A196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6D35964A-A5E0-A042-8014-CDC0F781F94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7BAC0E72-CDC0-2543-8A5E-A1438FA678D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05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ADECS">
      <a:dk1>
        <a:srgbClr val="162C3F"/>
      </a:dk1>
      <a:lt1>
        <a:srgbClr val="FFFFFF"/>
      </a:lt1>
      <a:dk2>
        <a:srgbClr val="44546A"/>
      </a:dk2>
      <a:lt2>
        <a:srgbClr val="E7E6E6"/>
      </a:lt2>
      <a:accent1>
        <a:srgbClr val="98AAC3"/>
      </a:accent1>
      <a:accent2>
        <a:srgbClr val="83A3BE"/>
      </a:accent2>
      <a:accent3>
        <a:srgbClr val="A5A5A5"/>
      </a:accent3>
      <a:accent4>
        <a:srgbClr val="FFC000"/>
      </a:accent4>
      <a:accent5>
        <a:srgbClr val="152D3F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ADECS 2021 Template Paper Technical Session" id="{C4944597-9CB0-4F71-8B1C-A8C4D9CAE3E5}" vid="{734B7B97-C1EA-4796-AE7F-E7F96B87293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RADECS 2021 Template Oral Presentations</Template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Myriad Pro</vt:lpstr>
      <vt:lpstr>Wingdings</vt:lpstr>
      <vt:lpstr>Office Theme</vt:lpstr>
      <vt:lpstr>PowerPoint-Präsentation</vt:lpstr>
    </vt:vector>
  </TitlesOfParts>
  <Company>Seibersdorf Laboratories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>RADECS 2021, Vienna - Presentation template</dc:subject>
  <dc:creator>Beck Peter</dc:creator>
  <cp:lastModifiedBy>Müller Simone</cp:lastModifiedBy>
  <cp:revision>9</cp:revision>
  <dcterms:created xsi:type="dcterms:W3CDTF">2021-07-19T22:29:06Z</dcterms:created>
  <dcterms:modified xsi:type="dcterms:W3CDTF">2021-07-23T06:26:44Z</dcterms:modified>
</cp:coreProperties>
</file>